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0" y="0"/>
            <a:ext cx="70485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0"/>
            <a:ext cx="17145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4">
            <a:alphaModFix amt="14000"/>
          </a:blip>
          <a:stretch>
            <a:fillRect/>
          </a:stretch>
        </p:blipFill>
        <p:spPr>
          <a:xfrm>
            <a:off x="-1143000" y="6858000"/>
            <a:ext cx="4953000" cy="49530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047750" y="1428750"/>
            <a:ext cx="47625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 AGENCY</a:t>
            </a:r>
            <a:endParaRPr lang="en-US" sz="1950" dirty="0"/>
          </a:p>
        </p:txBody>
      </p:sp>
      <p:sp>
        <p:nvSpPr>
          <p:cNvPr id="6" name="Text 1"/>
          <p:cNvSpPr/>
          <p:nvPr/>
        </p:nvSpPr>
        <p:spPr>
          <a:xfrm>
            <a:off x="1028700" y="2190750"/>
            <a:ext cx="8763000" cy="3143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Build Bold Digital Experiences</a:t>
            </a:r>
            <a:endParaRPr lang="en-US" sz="8250" dirty="0"/>
          </a:p>
        </p:txBody>
      </p:sp>
      <p:sp>
        <p:nvSpPr>
          <p:cNvPr id="7" name="Text 2"/>
          <p:cNvSpPr/>
          <p:nvPr/>
        </p:nvSpPr>
        <p:spPr>
          <a:xfrm>
            <a:off x="1066800" y="5715000"/>
            <a:ext cx="8001000" cy="1200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full-service creative studio helping brands grow through design, technology, and smart marketing — all under one roof.</a:t>
            </a:r>
            <a:endParaRPr lang="en-US" sz="2250" dirty="0"/>
          </a:p>
        </p:txBody>
      </p:sp>
      <p:sp>
        <p:nvSpPr>
          <p:cNvPr id="8" name="Text 3"/>
          <p:cNvSpPr/>
          <p:nvPr/>
        </p:nvSpPr>
        <p:spPr>
          <a:xfrm>
            <a:off x="1066800" y="7620000"/>
            <a:ext cx="89535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Design   •   Graphic Design   •   Digital Marketing   •   AI Tools   •   Social Media</a:t>
            </a:r>
            <a:endParaRPr lang="en-US" sz="18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7334250"/>
            <a:ext cx="857250" cy="76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428750"/>
            <a:ext cx="4953000" cy="7429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39000" y="1143000"/>
            <a:ext cx="2857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 / SERVICE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7219950" y="1666875"/>
            <a:ext cx="9525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Design</a:t>
            </a:r>
            <a:endParaRPr lang="en-US" sz="7200" dirty="0"/>
          </a:p>
        </p:txBody>
      </p:sp>
      <p:sp>
        <p:nvSpPr>
          <p:cNvPr id="6" name="Text 2"/>
          <p:cNvSpPr/>
          <p:nvPr/>
        </p:nvSpPr>
        <p:spPr>
          <a:xfrm>
            <a:off x="7258050" y="3048000"/>
            <a:ext cx="95250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Fast, responsive websites designed to convert visitors into customers — built around your brand and your goals.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7258050" y="4476750"/>
            <a:ext cx="9715500" cy="2181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User-first approach — research, wireframes, and testing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 with React, Next.js &amp; modern web standards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Mobile-responsive and SEO-ready by default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 load speeds that improve conversions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Ongoing support and easy content updates</a:t>
            </a:r>
            <a:endParaRPr lang="en-US" sz="20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13525500" y="-1333500"/>
            <a:ext cx="4000500" cy="4000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7750" y="1047750"/>
            <a:ext cx="2857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5C3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 / SERVICE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28700" y="1571625"/>
            <a:ext cx="11430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Graphic Design</a:t>
            </a:r>
            <a:endParaRPr lang="en-US" sz="7200" dirty="0"/>
          </a:p>
        </p:txBody>
      </p:sp>
      <p:sp>
        <p:nvSpPr>
          <p:cNvPr id="5" name="Text 2"/>
          <p:cNvSpPr/>
          <p:nvPr/>
        </p:nvSpPr>
        <p:spPr>
          <a:xfrm>
            <a:off x="1066800" y="2952750"/>
            <a:ext cx="85725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identity that makes your brand unforgettable — from logos to full brand systems.</a:t>
            </a:r>
            <a:endParaRPr lang="en-US" sz="2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0" y="4095750"/>
            <a:ext cx="7620000" cy="5143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66800" y="4286250"/>
            <a:ext cx="7810500" cy="2181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Logos, brand identity &amp; style guides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graphics, ads &amp; print collateral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Packaging and marketing materials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Fully customizable to your vision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Portfolio spanning startups to enterprise</a:t>
            </a:r>
            <a:endParaRPr lang="en-US" sz="20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228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7750" y="1143000"/>
            <a:ext cx="2857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 / SERVICE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28700" y="1666875"/>
            <a:ext cx="12382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Digital Marketing</a:t>
            </a:r>
            <a:endParaRPr lang="en-US" sz="7200" dirty="0"/>
          </a:p>
        </p:txBody>
      </p:sp>
      <p:sp>
        <p:nvSpPr>
          <p:cNvPr id="5" name="Text 2"/>
          <p:cNvSpPr/>
          <p:nvPr/>
        </p:nvSpPr>
        <p:spPr>
          <a:xfrm>
            <a:off x="1066800" y="3048000"/>
            <a:ext cx="104775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Data-driven campaigns that put your brand in front of the right people at the right time.</a:t>
            </a:r>
            <a:endParaRPr lang="en-US" sz="2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4476750"/>
            <a:ext cx="5143500" cy="3238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28750" y="4857750"/>
            <a:ext cx="43815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5C3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+240%</a:t>
            </a:r>
            <a:endParaRPr lang="en-US" sz="6000" dirty="0"/>
          </a:p>
        </p:txBody>
      </p:sp>
      <p:sp>
        <p:nvSpPr>
          <p:cNvPr id="8" name="Text 4"/>
          <p:cNvSpPr/>
          <p:nvPr/>
        </p:nvSpPr>
        <p:spPr>
          <a:xfrm>
            <a:off x="1428750" y="6096000"/>
            <a:ext cx="4381500" cy="6381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traffic growth for clients within the first 6 months of a campaign.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858000" y="4572000"/>
            <a:ext cx="10287000" cy="23336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5000"/>
              </a:lnSpc>
              <a:buSzPct val="100000"/>
              <a:buChar char="•"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SEO &amp; paid search (Google, Bing)</a:t>
            </a:r>
            <a:endParaRPr lang="en-US" sz="2100" dirty="0"/>
          </a:p>
          <a:p>
            <a:pPr algn="l" marL="342900" indent="-342900">
              <a:lnSpc>
                <a:spcPct val="175000"/>
              </a:lnSpc>
              <a:buSzPct val="100000"/>
              <a:buChar char="•"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Social &amp; display advertising</a:t>
            </a:r>
            <a:endParaRPr lang="en-US" sz="2100" dirty="0"/>
          </a:p>
          <a:p>
            <a:pPr algn="l" marL="342900" indent="-342900">
              <a:lnSpc>
                <a:spcPct val="175000"/>
              </a:lnSpc>
              <a:buSzPct val="100000"/>
              <a:buChar char="•"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Email marketing &amp; automation</a:t>
            </a:r>
            <a:endParaRPr lang="en-US" sz="2100" dirty="0"/>
          </a:p>
          <a:p>
            <a:pPr algn="l" marL="342900" indent="-342900">
              <a:lnSpc>
                <a:spcPct val="175000"/>
              </a:lnSpc>
              <a:buSzPct val="100000"/>
              <a:buChar char="•"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strategy &amp; analytics</a:t>
            </a:r>
            <a:endParaRPr lang="en-US" sz="2100" dirty="0"/>
          </a:p>
          <a:p>
            <a:pPr algn="l" marL="342900" indent="-342900">
              <a:lnSpc>
                <a:spcPct val="175000"/>
              </a:lnSpc>
              <a:buSzPct val="100000"/>
              <a:buChar char="•"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Transparent, measurable ROI reporting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0" y="0"/>
            <a:ext cx="74295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10287000" y="0"/>
            <a:ext cx="1905000" cy="10287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47750" y="1143000"/>
            <a:ext cx="2857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A78B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 / SERVICE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1028700" y="1666875"/>
            <a:ext cx="9525000" cy="876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Mastering AI Tools</a:t>
            </a:r>
            <a:endParaRPr lang="en-US" sz="6900" dirty="0"/>
          </a:p>
        </p:txBody>
      </p:sp>
      <p:sp>
        <p:nvSpPr>
          <p:cNvPr id="6" name="Text 2"/>
          <p:cNvSpPr/>
          <p:nvPr/>
        </p:nvSpPr>
        <p:spPr>
          <a:xfrm>
            <a:off x="1066800" y="3714750"/>
            <a:ext cx="85725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put cutting-edge AI to work — accelerating output, sparking innovation, and cutting costs.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066800" y="5143500"/>
            <a:ext cx="8382000" cy="2181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AI-assisted content &amp; copy generation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Automated design and image creation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Predictive analytics &amp; smart targeting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Chatbots and workflow automation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Faster delivery without cutting quality</a:t>
            </a:r>
            <a:endParaRPr lang="en-US" sz="20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1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14000"/>
          </a:blip>
          <a:stretch>
            <a:fillRect/>
          </a:stretch>
        </p:blipFill>
        <p:spPr>
          <a:xfrm>
            <a:off x="-1524000" y="-1524000"/>
            <a:ext cx="4953000" cy="4953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7750" y="1238250"/>
            <a:ext cx="28575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 / SERVICE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28700" y="1762125"/>
            <a:ext cx="12382500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3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 Media Management</a:t>
            </a:r>
            <a:endParaRPr lang="en-US" sz="6300" dirty="0"/>
          </a:p>
        </p:txBody>
      </p:sp>
      <p:sp>
        <p:nvSpPr>
          <p:cNvPr id="5" name="Text 2"/>
          <p:cNvSpPr/>
          <p:nvPr/>
        </p:nvSpPr>
        <p:spPr>
          <a:xfrm>
            <a:off x="1066800" y="3143250"/>
            <a:ext cx="9525000" cy="7429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10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grow and nurture your online communities so your brand stays top of mind.</a:t>
            </a:r>
            <a:endParaRPr lang="en-US" sz="2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4286250"/>
            <a:ext cx="7048500" cy="495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66800" y="4381500"/>
            <a:ext cx="8382000" cy="2181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planning &amp; daily posting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engagement &amp; moderation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Instagram, Facebook, LinkedIn, TikTok, X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Influencer &amp; campaign coordination</a:t>
            </a:r>
            <a:endParaRPr lang="en-US" sz="2025" dirty="0"/>
          </a:p>
          <a:p>
            <a:pPr algn="l" marL="342900" indent="-342900">
              <a:lnSpc>
                <a:spcPct val="170000"/>
              </a:lnSpc>
              <a:buSzPct val="100000"/>
              <a:buChar char="•"/>
            </a:pPr>
            <a:r>
              <a:rPr lang="en-US" sz="2025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Monthly growth &amp; visibility reporting</a:t>
            </a:r>
            <a:endParaRPr lang="en-US" sz="20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1047750"/>
            <a:ext cx="3810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5C3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CHOOSE US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28700" y="1571625"/>
            <a:ext cx="13335000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3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Team. Every Advantage.</a:t>
            </a:r>
            <a:endParaRPr lang="en-US" sz="6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3429000"/>
            <a:ext cx="5143500" cy="2000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28750" y="3762375"/>
            <a:ext cx="4381500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Full-Service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428750" y="4333875"/>
            <a:ext cx="43815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725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Design, marketing, and AI expertise under one roof — no juggling vendors.</a:t>
            </a:r>
            <a:endParaRPr lang="en-US" sz="172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3429000"/>
            <a:ext cx="5143500" cy="20002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53250" y="3762375"/>
            <a:ext cx="4381500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Results-Driven</a:t>
            </a:r>
            <a:endParaRPr lang="en-US" sz="2550" dirty="0"/>
          </a:p>
        </p:txBody>
      </p:sp>
      <p:sp>
        <p:nvSpPr>
          <p:cNvPr id="9" name="Text 5"/>
          <p:cNvSpPr/>
          <p:nvPr/>
        </p:nvSpPr>
        <p:spPr>
          <a:xfrm>
            <a:off x="6953250" y="4333875"/>
            <a:ext cx="43815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725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decision is backed by data and measured against your goals.</a:t>
            </a:r>
            <a:endParaRPr lang="en-US" sz="1725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6750" y="3429000"/>
            <a:ext cx="5143500" cy="2000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477750" y="3762375"/>
            <a:ext cx="4381500" cy="4857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Future-Ready</a:t>
            </a:r>
            <a:endParaRPr lang="en-US" sz="2550" dirty="0"/>
          </a:p>
        </p:txBody>
      </p:sp>
      <p:sp>
        <p:nvSpPr>
          <p:cNvPr id="12" name="Text 7"/>
          <p:cNvSpPr/>
          <p:nvPr/>
        </p:nvSpPr>
        <p:spPr>
          <a:xfrm>
            <a:off x="12477750" y="4333875"/>
            <a:ext cx="4381500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725" dirty="0">
                <a:solidFill>
                  <a:srgbClr val="CBD5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adopt AI and new tech early so you always stay ahead of competitors.</a:t>
            </a:r>
            <a:endParaRPr lang="en-US" sz="1725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96000"/>
            <a:ext cx="16192500" cy="24765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24000" y="6572250"/>
            <a:ext cx="15240000" cy="895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700" b="1" i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“They transformed our online presence — traffic doubled and our brand finally feels premium.”</a:t>
            </a:r>
            <a:endParaRPr lang="en-US" sz="2700" dirty="0"/>
          </a:p>
        </p:txBody>
      </p:sp>
      <p:sp>
        <p:nvSpPr>
          <p:cNvPr id="15" name="Text 9"/>
          <p:cNvSpPr/>
          <p:nvPr/>
        </p:nvSpPr>
        <p:spPr>
          <a:xfrm>
            <a:off x="1524000" y="7810500"/>
            <a:ext cx="95250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B0F0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Sarah M., Founder &amp; CEO, Bloom Retail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13335000" y="5715000"/>
            <a:ext cx="5715000" cy="5715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7750" y="1714500"/>
            <a:ext cx="38100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D4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LET'S TALK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1028700" y="2286000"/>
            <a:ext cx="13335000" cy="1981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0" b="1" dirty="0">
                <a:solidFill>
                  <a:srgbClr val="F5F7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Ready to Grow Your Brand?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1066800" y="4476750"/>
            <a:ext cx="9525000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2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 a free 30-minute consultation and let's map out your next move — no strings attached.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096000"/>
            <a:ext cx="4000500" cy="8572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66800" y="6334125"/>
            <a:ext cx="4000500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Book Your Free Call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1066800" y="7772400"/>
            <a:ext cx="11430000" cy="8572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abdiolani881@gmail.com     •     +251989247347</a:t>
            </a:r>
            <a:endParaRPr lang="en-US" sz="2100" dirty="0"/>
          </a:p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https://abdidigitaldesigner.com/    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11d9c218-6b91-432b-8f42-d50cf403a7e0</dc:title>
  <dc:subject>Presentation Export</dc:subject>
  <dc:creator>Design Export</dc:creator>
  <cp:lastModifiedBy>Design Export</cp:lastModifiedBy>
  <cp:revision>1</cp:revision>
  <dcterms:created xsi:type="dcterms:W3CDTF">2026-09-15T08:56:38Z</dcterms:created>
  <dcterms:modified xsi:type="dcterms:W3CDTF">2026-09-15T08:56:38Z</dcterms:modified>
</cp:coreProperties>
</file>